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"/>
  </p:handoutMasterIdLst>
  <p:sldIdLst>
    <p:sldId id="256" r:id="rId2"/>
  </p:sldIdLst>
  <p:sldSz cx="9906000" cy="6858000" type="A4"/>
  <p:notesSz cx="6735763" cy="98694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794" cy="4954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885" y="0"/>
            <a:ext cx="2918794" cy="4954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4ACFDC-9B56-41A9-AF35-F61B0E7F8EFB}" type="datetimeFigureOut">
              <a:rPr kumimoji="1" lang="ja-JP" altLang="en-US" smtClean="0"/>
              <a:t>2024/12/12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4036"/>
            <a:ext cx="2918794" cy="4954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885" y="9374036"/>
            <a:ext cx="2918794" cy="4954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380E9-C465-49F8-BCB1-76CF2A0C43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0098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7E5-C111-4FE7-8F5E-781D0941769E}" type="datetimeFigureOut">
              <a:rPr kumimoji="1" lang="ja-JP" altLang="en-US" smtClean="0"/>
              <a:t>2024/12/12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EF9C-559E-44AF-88DA-9B2D9D23A2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443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7E5-C111-4FE7-8F5E-781D0941769E}" type="datetimeFigureOut">
              <a:rPr kumimoji="1" lang="ja-JP" altLang="en-US" smtClean="0"/>
              <a:t>2024/12/12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EF9C-559E-44AF-88DA-9B2D9D23A2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095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7E5-C111-4FE7-8F5E-781D0941769E}" type="datetimeFigureOut">
              <a:rPr kumimoji="1" lang="ja-JP" altLang="en-US" smtClean="0"/>
              <a:t>2024/12/12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EF9C-559E-44AF-88DA-9B2D9D23A2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9991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7E5-C111-4FE7-8F5E-781D0941769E}" type="datetimeFigureOut">
              <a:rPr kumimoji="1" lang="ja-JP" altLang="en-US" smtClean="0"/>
              <a:t>2024/12/12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EF9C-559E-44AF-88DA-9B2D9D23A2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2997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7E5-C111-4FE7-8F5E-781D0941769E}" type="datetimeFigureOut">
              <a:rPr kumimoji="1" lang="ja-JP" altLang="en-US" smtClean="0"/>
              <a:t>2024/12/12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EF9C-559E-44AF-88DA-9B2D9D23A2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8741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7E5-C111-4FE7-8F5E-781D0941769E}" type="datetimeFigureOut">
              <a:rPr kumimoji="1" lang="ja-JP" altLang="en-US" smtClean="0"/>
              <a:t>2024/12/12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EF9C-559E-44AF-88DA-9B2D9D23A2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7276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7E5-C111-4FE7-8F5E-781D0941769E}" type="datetimeFigureOut">
              <a:rPr kumimoji="1" lang="ja-JP" altLang="en-US" smtClean="0"/>
              <a:t>2024/12/12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EF9C-559E-44AF-88DA-9B2D9D23A2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3038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7E5-C111-4FE7-8F5E-781D0941769E}" type="datetimeFigureOut">
              <a:rPr kumimoji="1" lang="ja-JP" altLang="en-US" smtClean="0"/>
              <a:t>2024/12/12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EF9C-559E-44AF-88DA-9B2D9D23A2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4111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7E5-C111-4FE7-8F5E-781D0941769E}" type="datetimeFigureOut">
              <a:rPr kumimoji="1" lang="ja-JP" altLang="en-US" smtClean="0"/>
              <a:t>2024/12/12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EF9C-559E-44AF-88DA-9B2D9D23A2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893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7E5-C111-4FE7-8F5E-781D0941769E}" type="datetimeFigureOut">
              <a:rPr kumimoji="1" lang="ja-JP" altLang="en-US" smtClean="0"/>
              <a:t>2024/12/12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EF9C-559E-44AF-88DA-9B2D9D23A2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0832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7E5-C111-4FE7-8F5E-781D0941769E}" type="datetimeFigureOut">
              <a:rPr kumimoji="1" lang="ja-JP" altLang="en-US" smtClean="0"/>
              <a:t>2024/12/12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EF9C-559E-44AF-88DA-9B2D9D23A2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88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1A7E5-C111-4FE7-8F5E-781D0941769E}" type="datetimeFigureOut">
              <a:rPr kumimoji="1" lang="ja-JP" altLang="en-US" smtClean="0"/>
              <a:t>2024/12/12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8EF9C-559E-44AF-88DA-9B2D9D23A2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971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6BE85B-E3B0-47C0-BD56-F67BA1D697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3" y="1828799"/>
            <a:ext cx="9163050" cy="1499192"/>
          </a:xfrm>
        </p:spPr>
        <p:txBody>
          <a:bodyPr anchor="ctr">
            <a:noAutofit/>
          </a:bodyPr>
          <a:lstStyle/>
          <a:p>
            <a:r>
              <a:rPr lang="ja-JP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札幌医科大学附属病院医療情報統合システムに係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る</a:t>
            </a:r>
            <a:br>
              <a:rPr lang="en-US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データセンター並びにネットワーク等賃貸借及び保守業務</a:t>
            </a:r>
            <a:br>
              <a:rPr lang="ja-JP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企画提案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書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4E8A157-14FD-4FA2-91E2-27D04BAE3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7789" y="4968371"/>
            <a:ext cx="4029786" cy="744565"/>
          </a:xfrm>
        </p:spPr>
        <p:txBody>
          <a:bodyPr anchor="ctr">
            <a:normAutofit/>
          </a:bodyPr>
          <a:lstStyle/>
          <a:p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提案者　○○○○</a:t>
            </a:r>
            <a:r>
              <a:rPr lang="ja-JP" altLang="en-US" sz="12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（提案者名は１部のみ記載）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07979D2-0C6F-4896-88AB-960F4AB1E194}"/>
              </a:ext>
            </a:extLst>
          </p:cNvPr>
          <p:cNvSpPr txBox="1"/>
          <p:nvPr/>
        </p:nvSpPr>
        <p:spPr>
          <a:xfrm>
            <a:off x="2370789" y="500982"/>
            <a:ext cx="4576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（企画提案書）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250963" y="5888182"/>
            <a:ext cx="7449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kumimoji="1" lang="en-US" altLang="ja-JP" sz="12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12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en-US" altLang="ja-JP" sz="12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A4</a:t>
            </a:r>
            <a:r>
              <a:rPr kumimoji="1" lang="ja-JP" altLang="en-US" sz="12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横書きで</a:t>
            </a:r>
            <a:r>
              <a:rPr kumimoji="1" lang="en-US" altLang="ja-JP" sz="12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kumimoji="1" lang="ja-JP" altLang="en-US" sz="12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ページ以内とする。</a:t>
            </a:r>
            <a:r>
              <a:rPr kumimoji="1" lang="en-US" altLang="ja-JP" sz="12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A3</a:t>
            </a:r>
            <a:r>
              <a:rPr kumimoji="1" lang="ja-JP" altLang="en-US" sz="12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版折り込みも可とするが２ページ分に換算とする。）</a:t>
            </a:r>
          </a:p>
        </p:txBody>
      </p:sp>
    </p:spTree>
    <p:extLst>
      <p:ext uri="{BB962C8B-B14F-4D97-AF65-F5344CB8AC3E}">
        <p14:creationId xmlns:p14="http://schemas.microsoft.com/office/powerpoint/2010/main" val="4182076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1387</TotalTime>
  <Words>68</Words>
  <Application>Microsoft Office PowerPoint</Application>
  <PresentationFormat>A4 210 x 297 mm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HG丸ｺﾞｼｯｸM-PRO</vt:lpstr>
      <vt:lpstr>游ゴシック</vt:lpstr>
      <vt:lpstr>游ゴシック Light</vt:lpstr>
      <vt:lpstr>Arial</vt:lpstr>
      <vt:lpstr>Calibri</vt:lpstr>
      <vt:lpstr>Calibri Light</vt:lpstr>
      <vt:lpstr>Office テーマ</vt:lpstr>
      <vt:lpstr>札幌医科大学附属病院医療情報統合システムに係る データセンター並びにネットワーク等賃貸借及び保守業務 企画提案書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札幌医科大学附属病院 医療情報統合システム更新に係る コンサルティング業務 企画提案書</dc:title>
  <dc:creator>user</dc:creator>
  <cp:lastModifiedBy>松寿雅則</cp:lastModifiedBy>
  <cp:revision>128</cp:revision>
  <cp:lastPrinted>2024-02-01T05:07:52Z</cp:lastPrinted>
  <dcterms:created xsi:type="dcterms:W3CDTF">2024-01-16T07:36:15Z</dcterms:created>
  <dcterms:modified xsi:type="dcterms:W3CDTF">2024-12-12T05:14:19Z</dcterms:modified>
</cp:coreProperties>
</file>